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0F139DF2-19D4-454E-ACA3-6649148C944B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EB506FF-D72D-4B2F-913C-B8CC4367D202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17FAD40-C853-4DC5-8905-3DFFB72B4442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81167B23-9657-4E34-BC15-075B6C473EAC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B68D544-1B1F-4286-ABC7-60C3CE9EC6BE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CF43FFA-C953-448D-954A-F077262527E8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F669E9E-15A6-4DDB-B810-DAC2773DCCAC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B8364F8-6CD8-45B3-8FDC-02FEE2FF48FC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FAD62C2-7EFA-4302-9457-3D99B1F974AE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C9F5F1B-D1E0-49C3-BC7A-B367E4D3614C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41B20A5-5661-4392-A410-8476619622FA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0897EF1-6040-4040-AFF2-67D92B742A7F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8638347-6C01-4004-8A17-31F47CEC3801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D6DC8A8-2609-4D4D-8048-96F08E5DCCB3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59260FB-E22A-4978-B040-08A7F3119B94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5E4BA8BB-7887-40FF-AA81-8F87EBDA754D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19248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73200" y="115236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31176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19248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73200" y="2936880"/>
            <a:ext cx="274320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3BA94B7-72A1-4AA7-BD6A-B256DA549426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8A88432-8345-41FC-97DD-0A3054969CBA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AEA45BF-3DBB-4CD0-970C-0A41D807D894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DEBE17B3-0706-4BFB-B3DD-CBAEE4A70CD8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11760" y="444960"/>
            <a:ext cx="8520120" cy="265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pl-PL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4C249EA1-054B-4F2E-BF6C-D2D3B84B27C0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7B25A83F-13DF-4929-81BC-1D5EBD337AF5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3416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7840" y="293688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02001F7-F8F8-41F0-9FCA-487112BECB24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31176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7840" y="1152360"/>
            <a:ext cx="415764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311760" y="2936880"/>
            <a:ext cx="8520120" cy="162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pl-PL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FC68679F-2AEC-4EE0-AA79-5813A76C0FEB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r>
              <a:rPr b="0" lang="pl-PL" sz="52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pl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608347C0-ADA2-464D-898C-94AF99EA236D}" type="slidenum">
              <a:rPr b="0" lang="pl" sz="1000" spc="-1" strike="noStrike">
                <a:solidFill>
                  <a:srgbClr val="595959"/>
                </a:solidFill>
                <a:latin typeface="Arial"/>
                <a:ea typeface="Arial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4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r>
              <a:rPr b="0" lang="pl-PL" sz="2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ctr">
            <a:norm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pl" sz="1000" spc="-1" strike="noStrike">
                <a:solidFill>
                  <a:srgbClr val="595959"/>
                </a:solidFill>
                <a:latin typeface="Arial"/>
                <a:ea typeface="Arial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90CF99E2-B679-40C6-AC13-62899F85EAE6}" type="slidenum">
              <a:rPr b="0" lang="pl" sz="1000" spc="-1" strike="noStrike">
                <a:solidFill>
                  <a:srgbClr val="595959"/>
                </a:solidFill>
                <a:latin typeface="Arial"/>
                <a:ea typeface="Arial"/>
              </a:rPr>
              <a:t>&lt;numer&gt;</a:t>
            </a:fld>
            <a:endParaRPr b="0" lang="pl-PL" sz="10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 rot="5400000">
            <a:off x="6323040" y="2350440"/>
            <a:ext cx="4327920" cy="5288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" sz="5200" spc="-1" strike="noStrike">
                <a:solidFill>
                  <a:srgbClr val="000000"/>
                </a:solidFill>
                <a:latin typeface="Arial"/>
                <a:ea typeface="Arial"/>
              </a:rPr>
              <a:t>KREATURA’23</a:t>
            </a:r>
            <a:endParaRPr b="0" lang="pl-PL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 rot="18287400">
            <a:off x="-1041120" y="2298600"/>
            <a:ext cx="8520120" cy="792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pl" sz="2800" spc="-1" strike="noStrike">
                <a:solidFill>
                  <a:srgbClr val="595959"/>
                </a:solidFill>
                <a:latin typeface="Arial"/>
                <a:ea typeface="Arial"/>
              </a:rPr>
              <a:t>TEMPLATE ZGŁOSZENIOWY</a:t>
            </a:r>
            <a:endParaRPr b="0" lang="pl-PL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60;p14"/>
          <p:cNvSpPr/>
          <p:nvPr/>
        </p:nvSpPr>
        <p:spPr>
          <a:xfrm>
            <a:off x="311760" y="1275120"/>
            <a:ext cx="4545360" cy="321732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fefef"/>
              </a:gs>
            </a:gsLst>
            <a:lin ang="5400000"/>
          </a:gra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216360" y="1155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45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" sz="2800" spc="-1" strike="noStrike">
                <a:solidFill>
                  <a:srgbClr val="000000"/>
                </a:solidFill>
                <a:latin typeface="Arial"/>
                <a:ea typeface="Arial"/>
              </a:rPr>
              <a:t>OPIS PRACY W POSTACI PREZENTACJI POWINIEN ZAWIERAĆ:</a:t>
            </a:r>
            <a:br>
              <a:rPr sz="2800"/>
            </a:b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311760" y="143604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Kontekst biznesowy (</a:t>
            </a: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max 300 słów)</a:t>
            </a:r>
            <a:br>
              <a:rPr sz="1800"/>
            </a:br>
            <a:r>
              <a:rPr b="0" lang="pl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Strategia (</a:t>
            </a: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max 300 słów)</a:t>
            </a:r>
            <a:br>
              <a:rPr sz="1800"/>
            </a:br>
            <a:r>
              <a:rPr b="0" lang="pl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Koncept:</a:t>
            </a: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 (max 300 słów)</a:t>
            </a:r>
            <a:br>
              <a:rPr sz="1800"/>
            </a:br>
            <a:r>
              <a:rPr b="0" lang="pl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Realizacja:</a:t>
            </a: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 (max 300 słów)</a:t>
            </a:r>
            <a:br>
              <a:rPr sz="1800"/>
            </a:br>
            <a:r>
              <a:rPr b="0" lang="pl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1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Efekty:</a:t>
            </a: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 (max 300 słów)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67;p15"/>
          <p:cNvSpPr/>
          <p:nvPr/>
        </p:nvSpPr>
        <p:spPr>
          <a:xfrm>
            <a:off x="216360" y="687960"/>
            <a:ext cx="6115320" cy="4359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fefef"/>
              </a:gs>
            </a:gsLst>
            <a:lin ang="5400000"/>
          </a:gra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216360" y="1155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" sz="2800" spc="-1" strike="noStrike">
                <a:solidFill>
                  <a:srgbClr val="000000"/>
                </a:solidFill>
                <a:latin typeface="Arial"/>
                <a:ea typeface="Arial"/>
              </a:rPr>
              <a:t>Kontekst biznesowy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311760" y="86364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Dlaczego właściwie stworzyliśmy tę kampanię?</a:t>
            </a:r>
            <a:br>
              <a:rPr sz="1800"/>
            </a:br>
            <a:r>
              <a:rPr b="0" lang="pl" sz="1800" spc="-1" strike="noStrike">
                <a:solidFill>
                  <a:srgbClr val="595959"/>
                </a:solidFill>
                <a:latin typeface="Arial"/>
              </a:rPr>
              <a:t>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74;p16"/>
          <p:cNvSpPr/>
          <p:nvPr/>
        </p:nvSpPr>
        <p:spPr>
          <a:xfrm>
            <a:off x="216360" y="653400"/>
            <a:ext cx="6149880" cy="4359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fefef"/>
              </a:gs>
            </a:gsLst>
            <a:lin ang="5400000"/>
          </a:gra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216360" y="1155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" sz="2800" spc="-1" strike="noStrike">
                <a:solidFill>
                  <a:srgbClr val="000000"/>
                </a:solidFill>
                <a:latin typeface="Arial"/>
                <a:ea typeface="Arial"/>
              </a:rPr>
              <a:t>Strategia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311760" y="763200"/>
            <a:ext cx="8520120" cy="3377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Na czym polegała strategia realizacji celów kampanii?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Czy w strategii było coś nowatorskiego?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br>
              <a:rPr sz="1800"/>
            </a:b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1;p17"/>
          <p:cNvSpPr/>
          <p:nvPr/>
        </p:nvSpPr>
        <p:spPr>
          <a:xfrm>
            <a:off x="216360" y="653400"/>
            <a:ext cx="6149880" cy="4359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fefef"/>
              </a:gs>
            </a:gsLst>
            <a:lin ang="5400000"/>
          </a:gra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216360" y="1155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" sz="2800" spc="-1" strike="noStrike">
                <a:solidFill>
                  <a:srgbClr val="000000"/>
                </a:solidFill>
                <a:latin typeface="Arial"/>
                <a:ea typeface="Arial"/>
              </a:rPr>
              <a:t>Koncept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311760" y="763200"/>
            <a:ext cx="8520120" cy="3377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Na czym polegał koncept kreatywny?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Dlaczego uważasz, że jest na tyle nowatorski </a:t>
            </a:r>
            <a:br>
              <a:rPr sz="1800"/>
            </a:b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aby konkurować o nagrodę?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br>
              <a:rPr sz="1800"/>
            </a:b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88;p18"/>
          <p:cNvSpPr/>
          <p:nvPr/>
        </p:nvSpPr>
        <p:spPr>
          <a:xfrm>
            <a:off x="216360" y="653400"/>
            <a:ext cx="6149880" cy="4359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fefef"/>
              </a:gs>
            </a:gsLst>
            <a:lin ang="5400000"/>
          </a:gra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216360" y="1155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" sz="2800" spc="-1" strike="noStrike">
                <a:solidFill>
                  <a:srgbClr val="000000"/>
                </a:solidFill>
                <a:latin typeface="Arial"/>
                <a:ea typeface="Arial"/>
              </a:rPr>
              <a:t>Realizacja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311760" y="763200"/>
            <a:ext cx="8520120" cy="3377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Na czym polegała realizacja konceptu?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Który aspekt realizacji uważasz za najmocniejszą </a:t>
            </a:r>
            <a:br>
              <a:rPr sz="1800"/>
            </a:b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stronę kampanii?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br>
              <a:rPr sz="1800"/>
            </a:b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/>
          <p:nvPr/>
        </p:nvSpPr>
        <p:spPr>
          <a:xfrm>
            <a:off x="216360" y="783720"/>
            <a:ext cx="6149880" cy="42728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fefef"/>
              </a:gs>
            </a:gsLst>
            <a:lin ang="5400000"/>
          </a:gradFill>
          <a:ln w="9525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216360" y="1155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" sz="2800" spc="-1" strike="noStrike">
                <a:solidFill>
                  <a:srgbClr val="000000"/>
                </a:solidFill>
                <a:latin typeface="Arial"/>
                <a:ea typeface="Arial"/>
              </a:rPr>
              <a:t>Efekty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216360" y="783720"/>
            <a:ext cx="8520120" cy="3377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 marL="457200" indent="-343080">
              <a:lnSpc>
                <a:spcPct val="115000"/>
              </a:lnSpc>
              <a:buClr>
                <a:srgbClr val="595959"/>
              </a:buClr>
              <a:buFont typeface="Arial"/>
              <a:buAutoNum type="arabicPeriod"/>
            </a:pPr>
            <a:r>
              <a:rPr b="0" lang="pl" sz="1800" spc="-1" strike="noStrike">
                <a:solidFill>
                  <a:srgbClr val="595959"/>
                </a:solidFill>
                <a:latin typeface="Arial"/>
                <a:ea typeface="Arial"/>
              </a:rPr>
              <a:t>W jakim stopniu kampania zrealizowała swoje cele?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br>
              <a:rPr sz="1800"/>
            </a:b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914720" y="8208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 fontScale="91000"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pl" sz="2800" spc="-1" strike="noStrike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b="1" lang="pl" sz="2800" spc="-1" strike="noStrike">
                <a:solidFill>
                  <a:srgbClr val="000000"/>
                </a:solidFill>
                <a:latin typeface="Arial"/>
                <a:ea typeface="Arial"/>
              </a:rPr>
              <a:t>DZIĘKUJEMY</a:t>
            </a:r>
            <a:endParaRPr b="0" lang="pl-PL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1506960" y="487440"/>
            <a:ext cx="8520120" cy="3377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t">
            <a:norm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buNone/>
              <a:tabLst>
                <a:tab algn="l" pos="0"/>
              </a:tabLst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  <a:spcBef>
                <a:spcPts val="1199"/>
              </a:spcBef>
              <a:spcAft>
                <a:spcPts val="1199"/>
              </a:spcAft>
              <a:buNone/>
              <a:tabLst>
                <a:tab algn="l" pos="0"/>
              </a:tabLst>
            </a:pPr>
            <a:br>
              <a:rPr sz="1800"/>
            </a:b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pl-PL</dc:language>
  <cp:lastModifiedBy/>
  <dcterms:modified xsi:type="dcterms:W3CDTF">2023-09-07T10:14:06Z</dcterms:modified>
  <cp:revision>2</cp:revision>
  <dc:subject/>
  <dc:title/>
</cp:coreProperties>
</file>